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018-A8C0-4C98-971D-0AF8642CA1E6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1334-8227-434E-B5B1-BFE98DC6D9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904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018-A8C0-4C98-971D-0AF8642CA1E6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1334-8227-434E-B5B1-BFE98DC6D9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968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018-A8C0-4C98-971D-0AF8642CA1E6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1334-8227-434E-B5B1-BFE98DC6D9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858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018-A8C0-4C98-971D-0AF8642CA1E6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1334-8227-434E-B5B1-BFE98DC6D9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2876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018-A8C0-4C98-971D-0AF8642CA1E6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1334-8227-434E-B5B1-BFE98DC6D9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8605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018-A8C0-4C98-971D-0AF8642CA1E6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1334-8227-434E-B5B1-BFE98DC6D9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130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018-A8C0-4C98-971D-0AF8642CA1E6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1334-8227-434E-B5B1-BFE98DC6D9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8384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018-A8C0-4C98-971D-0AF8642CA1E6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1334-8227-434E-B5B1-BFE98DC6D9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2853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018-A8C0-4C98-971D-0AF8642CA1E6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1334-8227-434E-B5B1-BFE98DC6D9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9371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018-A8C0-4C98-971D-0AF8642CA1E6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1334-8227-434E-B5B1-BFE98DC6D9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386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018-A8C0-4C98-971D-0AF8642CA1E6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1334-8227-434E-B5B1-BFE98DC6D9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911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25018-A8C0-4C98-971D-0AF8642CA1E6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11334-8227-434E-B5B1-BFE98DC6D9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9825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Afbeelding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713" y="2213402"/>
            <a:ext cx="2857500" cy="1600200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118703"/>
            <a:ext cx="2486025" cy="1838325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132" y="17141"/>
            <a:ext cx="2076450" cy="2200275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795" y="-1"/>
            <a:ext cx="2668140" cy="2217417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324" y="3840995"/>
            <a:ext cx="3812089" cy="126682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0413" y="3986523"/>
            <a:ext cx="2619375" cy="1743075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7" y="3803774"/>
            <a:ext cx="2658161" cy="1619762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838" y="5107820"/>
            <a:ext cx="2619375" cy="174307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03774"/>
            <a:ext cx="6400800" cy="1835026"/>
          </a:xfrm>
        </p:spPr>
        <p:txBody>
          <a:bodyPr/>
          <a:lstStyle/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772815" cy="2118701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0413" y="5729598"/>
            <a:ext cx="2619375" cy="1128402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7" y="5441195"/>
            <a:ext cx="3248025" cy="140970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582" y="0"/>
            <a:ext cx="3025206" cy="2143125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5" y="5143913"/>
            <a:ext cx="1794397" cy="1743075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922" y="2143126"/>
            <a:ext cx="2865078" cy="1779266"/>
          </a:xfrm>
          <a:prstGeom prst="rect">
            <a:avLst/>
          </a:prstGeom>
        </p:spPr>
      </p:pic>
      <p:pic>
        <p:nvPicPr>
          <p:cNvPr id="16" name="Afbeelding 15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357" y="2217416"/>
            <a:ext cx="1329080" cy="1638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33584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0</Words>
  <Application>Microsoft Office PowerPoint</Application>
  <PresentationFormat>Diavoorstelling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PowerPoint-presentatie</vt:lpstr>
    </vt:vector>
  </TitlesOfParts>
  <Company>Kennemer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rachelle.groenhart</dc:creator>
  <cp:lastModifiedBy>rachelle.groenhart</cp:lastModifiedBy>
  <cp:revision>3</cp:revision>
  <dcterms:created xsi:type="dcterms:W3CDTF">2016-11-02T07:46:15Z</dcterms:created>
  <dcterms:modified xsi:type="dcterms:W3CDTF">2016-11-02T08:10:57Z</dcterms:modified>
</cp:coreProperties>
</file>